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66" r:id="rId2"/>
  </p:sldMasterIdLst>
  <p:notesMasterIdLst>
    <p:notesMasterId r:id="rId24"/>
  </p:notesMasterIdLst>
  <p:handoutMasterIdLst>
    <p:handoutMasterId r:id="rId25"/>
  </p:handoutMasterIdLst>
  <p:sldIdLst>
    <p:sldId id="256" r:id="rId3"/>
    <p:sldId id="539" r:id="rId4"/>
    <p:sldId id="453" r:id="rId5"/>
    <p:sldId id="379" r:id="rId6"/>
    <p:sldId id="429" r:id="rId7"/>
    <p:sldId id="427" r:id="rId8"/>
    <p:sldId id="482" r:id="rId9"/>
    <p:sldId id="497" r:id="rId10"/>
    <p:sldId id="455" r:id="rId11"/>
    <p:sldId id="456" r:id="rId12"/>
    <p:sldId id="517" r:id="rId13"/>
    <p:sldId id="538" r:id="rId14"/>
    <p:sldId id="536" r:id="rId15"/>
    <p:sldId id="524" r:id="rId16"/>
    <p:sldId id="525" r:id="rId17"/>
    <p:sldId id="503" r:id="rId18"/>
    <p:sldId id="533" r:id="rId19"/>
    <p:sldId id="509" r:id="rId20"/>
    <p:sldId id="520" r:id="rId21"/>
    <p:sldId id="510" r:id="rId22"/>
    <p:sldId id="537" r:id="rId23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62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1AD1-D9C5-DBFF-49D9-EA804108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022841B-278A-0CAB-56E4-CEC4EA986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449DAD6-6B0A-9F87-522E-0817295BE3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902159-19D3-7021-7CA0-ADD905FDF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0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CE44-1E86-A126-3224-77F10DAE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2F6B25-720A-F470-6A4F-75EE56093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4DAFC00-01E1-CF12-1AF4-34BA82975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633516C-2396-2C6B-2C6E-7215FB79A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09D0-7128-3CBC-DBC2-9ECF7980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F6028F4-E6C3-C7AA-AB86-1D24CCF8BC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65DBC9E-E902-FB2E-6813-AA52158CFB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FA73F0B-337D-EEB7-F350-276D8C44A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6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5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70FC-0D8F-EB03-2F62-D60FFCFB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217A817-55E2-8183-5721-A9E6EDC30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38B4B28-2849-4598-8ED2-6BC6C6BC8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95EF82-F545-E486-8217-8D7FFA179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4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4F924-647F-6502-487F-42EA98FE9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B95EAD-C6E9-A870-ED6F-B699AD307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0954984-02DB-7756-D163-82D15A35D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08DDB51-73E4-63CE-FFC2-7B7491C0C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8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137CE-1BAF-BC57-C656-A8AAD14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2A596B4-4527-E373-311D-7C1AB36D8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01A44B0-9A9B-2A75-D470-A4369C8BD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459A937-7D14-4658-30EF-12F5E060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81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5888-8DDF-D3F6-AA63-807A75F5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D61EBC0-B93D-826B-31D4-2D4BEBA76C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E794CA-58CE-6C9C-EB1E-2E3E8A97C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82491BC-1C2B-A1D7-8C8D-FCC33CFC1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5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0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3220-C605-C051-DB0E-017F548A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449D53-CEC3-6A52-2659-99D342E93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0AE03BA-EBF0-692D-0C30-247D616318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565DB5F-317B-6E6D-3B3B-5736C0C3A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B27F-D25E-6E70-0703-BAD7B0EB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144569-6DAE-C60F-BAE7-DE71A64872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8A9B0E3-B9A9-7D60-20B4-7C8AED8E0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95F5656-ACE5-D50D-9E14-9FD1848D1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14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82DBD-ED84-B8BA-ED08-6724001E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467E171-9507-6E17-EFCB-655724B1B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5E5AA76-EC24-A7E0-D00C-8F17EDBCDD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D30AB7D-C97B-4995-1F9C-F5129FB7E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8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8DE7-F304-5ABD-07C8-BAF8EF5D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C10D29C-CBD1-732F-B2CF-7FBA87DD7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534DBE6-E841-FA7C-2C62-9394FD590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AE840F-56D9-4C1E-125D-3F3A914E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818E-413A-FF4A-DBBE-5AF68B12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57C52F-AE31-3D1D-C6B7-039F0906F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AEF801-A4B7-E4B5-979A-B4A8158E2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A3F3C08-6E04-6DED-B69E-D4DA4337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6A66-964C-FDF9-70B7-E0D63096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346696-A724-1EAA-EA83-CAF9F628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BB5D526-10F4-FCC4-6BD6-CC201C56E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81AB59F-2B42-22A4-567A-CAEB25C2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4933-03D6-B50B-D73E-AFD32463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F9F0-FA82-1663-3155-B2F531B5B9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AA8092-04B5-DDF5-567F-3488C3D37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BF37ECA-B41D-5BA5-8875-958B2B1BB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1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0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2FCBD-E873-2C81-9C19-1FA0ACDD18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865632"/>
            <a:ext cx="9860968" cy="554736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TaiRox Collections</a:t>
            </a: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863" y="4992149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F451-3AF3-AD42-C2CE-E5F82456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FA12A0-C490-F04B-9829-15EC56A9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6820877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Aging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A64778-C6FE-9321-F3B8-4CC538C0A300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574754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Aged Trial Balance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Enhanced Display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Filtering 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 to Excel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Print ATB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CF331-7C03-C807-0E19-2CD937E4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785813"/>
            <a:ext cx="8317820" cy="5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CF2E-3DA0-7A83-57D0-D8933556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8A4DA9-8962-6CF5-6F6C-A1D1151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089F5-CFFD-D70F-3565-FDBE332C3C87}"/>
              </a:ext>
            </a:extLst>
          </p:cNvPr>
          <p:cNvSpPr txBox="1"/>
          <p:nvPr/>
        </p:nvSpPr>
        <p:spPr>
          <a:xfrm>
            <a:off x="3218688" y="832628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SAMLTD on 4/11/2019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59A2F-C9EA-931F-BFA5-D1FACC67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39" y="1503766"/>
            <a:ext cx="9654921" cy="51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E6AD5-633F-F3F7-F8F9-A6F0FAD17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94D4F81-4258-6979-AA1C-AE8CB138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Recent Feature Additions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0EEF9A-A8A2-E453-D591-314DF1FEEFE0}"/>
              </a:ext>
            </a:extLst>
          </p:cNvPr>
          <p:cNvSpPr txBox="1">
            <a:spLocks/>
          </p:cNvSpPr>
          <p:nvPr/>
        </p:nvSpPr>
        <p:spPr bwMode="auto">
          <a:xfrm>
            <a:off x="354584" y="1289360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Inquiry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 linked to Invoices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Periodic Processing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Multi-Language Template Support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0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89" y="1095544"/>
            <a:ext cx="5084283" cy="23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Windows Scheduled Task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Sends "Unprinted" Invoices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Preferred Language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D28D8-CCCB-E3A6-58E6-01A7D8012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44" y="1082097"/>
            <a:ext cx="6748367" cy="47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C710E-62C2-01EC-5CE9-963A3558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A78E5B-F953-CA57-DA69-426983B2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Inquiry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9C71E-3C41-C022-B5F0-9F40F8947CEF}"/>
              </a:ext>
            </a:extLst>
          </p:cNvPr>
          <p:cNvSpPr txBox="1">
            <a:spLocks/>
          </p:cNvSpPr>
          <p:nvPr/>
        </p:nvSpPr>
        <p:spPr bwMode="auto">
          <a:xfrm>
            <a:off x="756916" y="1013784"/>
            <a:ext cx="10947404" cy="11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Launch from Companies screen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information related to collections – similar to customer inquiry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AB552-984A-D5C0-084A-6F6BEF2F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2072640"/>
            <a:ext cx="7100888" cy="4147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1D0A83-361F-10F5-3329-93F6005C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416" y="2580639"/>
            <a:ext cx="76200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D4D49-DD3B-31C1-92F2-E42E05F4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D57E59-0E6C-C2F3-33F8-4CB66EA8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CA1CE-6756-D15A-4068-F739BC3E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1308100"/>
            <a:ext cx="6786879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66C4-86DB-2282-C62E-F1305E93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D68B9F-F643-0AC6-4A28-EF5323CA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E8446-DD4F-DC3E-3CD6-6877A8B0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487487"/>
            <a:ext cx="5784850" cy="397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4DF43-56E1-20F2-3935-FA5E14CE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91" y="1462087"/>
            <a:ext cx="5240743" cy="5178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C302C-7F0A-1464-C345-19379E900B4E}"/>
              </a:ext>
            </a:extLst>
          </p:cNvPr>
          <p:cNvSpPr txBox="1"/>
          <p:nvPr/>
        </p:nvSpPr>
        <p:spPr>
          <a:xfrm>
            <a:off x="7125292" y="976461"/>
            <a:ext cx="378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Account Preview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A76BC-AF6E-36A1-E8DD-CA33EF7CA275}"/>
              </a:ext>
            </a:extLst>
          </p:cNvPr>
          <p:cNvSpPr txBox="1"/>
          <p:nvPr/>
        </p:nvSpPr>
        <p:spPr>
          <a:xfrm>
            <a:off x="1740491" y="951061"/>
            <a:ext cx="28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Preview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2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8C34-B7CF-B6F9-A442-985FF59D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B31DB3-697E-3F70-5A42-191A4B49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 Overdue Payment Reminders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35562F-51F4-4C67-FCC0-C4CB5250DE04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630412" cy="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Process either company or national account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05B75-4230-33B2-5405-08217F4F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60" y="1597152"/>
            <a:ext cx="9370679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90" y="1082097"/>
            <a:ext cx="4222742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 now be linked to zero or more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5E3B0-693C-AFCA-DCF5-8D7D1CC9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50" y="1082097"/>
            <a:ext cx="7756467" cy="53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7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6C47-FBA8-61CB-95A5-43ED3BAE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09D23D-FF82-41B3-5B53-41721C5D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Periodic Processing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BE71C-5094-7326-787A-E4BB76DC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52" y="918918"/>
            <a:ext cx="3844622" cy="2703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B76B8-65F5-A6F5-8F0A-CDE69C2C4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952" y="3868075"/>
            <a:ext cx="3848303" cy="2703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7438D0-1883-7E8C-6CF0-6FBD11E7B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" y="1023980"/>
            <a:ext cx="6800850" cy="22574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807427-39EC-6E27-C6A8-4C71DEC4DFEE}"/>
              </a:ext>
            </a:extLst>
          </p:cNvPr>
          <p:cNvSpPr txBox="1">
            <a:spLocks/>
          </p:cNvSpPr>
          <p:nvPr/>
        </p:nvSpPr>
        <p:spPr bwMode="auto">
          <a:xfrm>
            <a:off x="123790" y="3227888"/>
            <a:ext cx="7423058" cy="29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 Invoices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Closes tracked and disputed invoices that have been paid.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 Promised Payments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Closes promised payments whose linked A/R invoices have all been paid.</a:t>
            </a:r>
          </a:p>
        </p:txBody>
      </p:sp>
    </p:spTree>
    <p:extLst>
      <p:ext uri="{BB962C8B-B14F-4D97-AF65-F5344CB8AC3E}">
        <p14:creationId xmlns:p14="http://schemas.microsoft.com/office/powerpoint/2010/main" val="109812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85ABC-5452-F29B-C8C4-CB23E8DEC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21D29B7-1A14-37F7-EF50-140B1936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8E957-8340-869A-30E8-20BBF4E0061F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Most Compelling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Benefits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Recent Feature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Additions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C99BF-A16D-F0A0-3BB5-25BB189D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FCB97A-81A0-F74F-F450-6004170D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Multi-Language Template Support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48AB20-EC26-A53F-679A-4267E5797D18}"/>
              </a:ext>
            </a:extLst>
          </p:cNvPr>
          <p:cNvSpPr txBox="1">
            <a:spLocks/>
          </p:cNvSpPr>
          <p:nvPr/>
        </p:nvSpPr>
        <p:spPr bwMode="auto">
          <a:xfrm>
            <a:off x="398912" y="2986722"/>
            <a:ext cx="9265917" cy="22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has a Preferred Language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Templates are in a FRA sub-directory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0447A-79EF-0ADA-5E55-1E423735D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70" y="1014015"/>
            <a:ext cx="7137660" cy="16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B68D-95F0-F841-7E6C-4A47FE3F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03F15F1-543D-C4FB-E42A-AFB4286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36C144-86EB-5473-3EF2-CBA79BE0378D}"/>
              </a:ext>
            </a:extLst>
          </p:cNvPr>
          <p:cNvSpPr txBox="1">
            <a:spLocks/>
          </p:cNvSpPr>
          <p:nvPr/>
        </p:nvSpPr>
        <p:spPr bwMode="auto">
          <a:xfrm>
            <a:off x="4966528" y="1249680"/>
            <a:ext cx="2258944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kumimoji="0" lang="en-US" altLang="en-US" sz="28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3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7B3A4-263F-4818-F433-E5491F19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58" y="1082097"/>
            <a:ext cx="7853054" cy="52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9C2E-1066-0BF2-3E94-BDF499B52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F15A2AC-718F-4BD9-F838-E52834C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Most Compelling Collections Benefits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CB94EA-FBDD-16FC-6B4D-3E1C76646F07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6658072" cy="47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Primary Benefits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Overdue Payment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Documents 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Chase Collections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Viewing an Enhanced Aged Trial Balance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Secondary Benefits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Payment Due Alerts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Promised Payments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Disputed Invoices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Assessing Collections Performance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88CF-71F2-6508-8400-FD379F94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1A1E6-4CF7-9E0C-EC63-40322D6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E2ACC-41E9-28F7-2530-878D66099D05}"/>
              </a:ext>
            </a:extLst>
          </p:cNvPr>
          <p:cNvSpPr txBox="1">
            <a:spLocks/>
          </p:cNvSpPr>
          <p:nvPr/>
        </p:nvSpPr>
        <p:spPr bwMode="auto">
          <a:xfrm>
            <a:off x="1177828" y="1224161"/>
            <a:ext cx="9587708" cy="472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Permanent Records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 row in a table, not a transient state.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Payment Reminder is a row in a table.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Payment Due Alert is a row in a table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Communication is a row in a table.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Communications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Are created automatically when emails are sent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an EML file to a customer or a national account</a:t>
            </a:r>
          </a:p>
        </p:txBody>
      </p:sp>
    </p:spTree>
    <p:extLst>
      <p:ext uri="{BB962C8B-B14F-4D97-AF65-F5344CB8AC3E}">
        <p14:creationId xmlns:p14="http://schemas.microsoft.com/office/powerpoint/2010/main" val="54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FD7F8-8E74-9ADC-92B6-06D38FFB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9B99A9-C09F-5831-B22F-A8BC08AC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EML File Displayed in an Email Client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5A678-367F-EEC6-0C63-CC0D7159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59" y="1011935"/>
            <a:ext cx="6056310" cy="52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7595</TotalTime>
  <Words>338</Words>
  <Application>Microsoft Office PowerPoint</Application>
  <PresentationFormat>Widescreen</PresentationFormat>
  <Paragraphs>106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Office Theme</vt:lpstr>
      <vt:lpstr>1_Office Theme</vt:lpstr>
      <vt:lpstr>TaiRox Collections    </vt:lpstr>
      <vt:lpstr>Agenda</vt:lpstr>
      <vt:lpstr>TaiRox Website</vt:lpstr>
      <vt:lpstr>PDF Brochures with Embedded Videos</vt:lpstr>
      <vt:lpstr>Videos Page</vt:lpstr>
      <vt:lpstr>Memos: Sage 300 Technical Details</vt:lpstr>
      <vt:lpstr>Most Compelling Collections Benefits</vt:lpstr>
      <vt:lpstr>Compelling Benefit Notes</vt:lpstr>
      <vt:lpstr>EML File Displayed in an Email Client</vt:lpstr>
      <vt:lpstr>Customer Aging</vt:lpstr>
      <vt:lpstr>Demonstration</vt:lpstr>
      <vt:lpstr>Recent Feature Additions</vt:lpstr>
      <vt:lpstr>Scheduler Program</vt:lpstr>
      <vt:lpstr>Collections Inquiry</vt:lpstr>
      <vt:lpstr>National Accounts</vt:lpstr>
      <vt:lpstr>National Accounts</vt:lpstr>
      <vt:lpstr>National Account Overdue Payment Reminders</vt:lpstr>
      <vt:lpstr>Promised Payments</vt:lpstr>
      <vt:lpstr>Periodic Processing</vt:lpstr>
      <vt:lpstr> Multi-Language Template Support</vt:lpstr>
      <vt:lpstr>Questions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491</cp:revision>
  <cp:lastPrinted>2015-02-16T21:05:54Z</cp:lastPrinted>
  <dcterms:created xsi:type="dcterms:W3CDTF">2010-07-06T18:35:00Z</dcterms:created>
  <dcterms:modified xsi:type="dcterms:W3CDTF">2025-04-14T23:26:06Z</dcterms:modified>
</cp:coreProperties>
</file>