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513" r:id="rId3"/>
    <p:sldId id="453" r:id="rId4"/>
    <p:sldId id="379" r:id="rId5"/>
    <p:sldId id="429" r:id="rId6"/>
    <p:sldId id="427" r:id="rId7"/>
    <p:sldId id="520" r:id="rId8"/>
    <p:sldId id="409" r:id="rId9"/>
    <p:sldId id="518" r:id="rId10"/>
    <p:sldId id="519" r:id="rId11"/>
    <p:sldId id="522" r:id="rId12"/>
    <p:sldId id="521" r:id="rId13"/>
    <p:sldId id="523" r:id="rId14"/>
    <p:sldId id="507" r:id="rId15"/>
    <p:sldId id="524" r:id="rId16"/>
    <p:sldId id="495" r:id="rId17"/>
    <p:sldId id="471" r:id="rId18"/>
    <p:sldId id="499" r:id="rId19"/>
    <p:sldId id="493" r:id="rId20"/>
    <p:sldId id="496" r:id="rId21"/>
    <p:sldId id="497" r:id="rId22"/>
    <p:sldId id="498" r:id="rId23"/>
    <p:sldId id="516" r:id="rId24"/>
    <p:sldId id="537" r:id="rId25"/>
  </p:sldIdLst>
  <p:sldSz cx="12192000" cy="6858000"/>
  <p:notesSz cx="7019925" cy="9305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F1DE"/>
    <a:srgbClr val="BDEEFF"/>
    <a:srgbClr val="F8EDEC"/>
    <a:srgbClr val="00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75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32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A126CA-790A-412E-BB0F-002A3C2AE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7F1D7-A837-4288-8511-B347BF2ED4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B163F17-6532-4DBA-A854-E6D691D137AE}" type="datetimeFigureOut">
              <a:rPr lang="en-US"/>
              <a:pPr>
                <a:defRPr/>
              </a:pPr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45DA4-AE49-44DC-BC4E-DAC232F9F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97BD6-0873-4AA7-835E-D6A6E21C0B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A39229-05A1-44E1-88EC-571333D8E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6199B1-2ACB-4330-AD6C-F91B354CFE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E0874-6D90-4E1F-8752-78AF479632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033CF62-CD0E-4309-B1A8-6477AC8D5196}" type="datetimeFigureOut">
              <a:rPr lang="en-US"/>
              <a:pPr>
                <a:defRPr/>
              </a:pPr>
              <a:t>4/14/2025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A6F6019-E14E-45E8-905D-704403A99F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336C58-8837-476B-B0BF-0E109D6FE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0E262-86D1-4E81-B77B-38DE4F5000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A2173-4301-4F33-B4C1-56A848C90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F1473B-D237-4201-948B-9F17A10A6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1473B-D237-4201-948B-9F17A10A6AB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78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4BAF4-3010-E5DD-665C-BA567B701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DF0AE2F-735F-D112-2A11-31CA9E3F0B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AF9D8B42-3BAD-8D50-8773-B6124719A0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BB3DB22E-48EF-C8FA-E58E-123A60EA2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83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1CE60-6051-3ED8-F0A9-37531458C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2095D33-9764-808E-D373-EDEDEFE953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672A08D-4ABE-B79B-B7F7-562EC7808C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ECDD9BF4-AE4B-1683-D378-25800EEC7D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872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EC6FA-960D-815A-14CA-1FF8CE193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29B90064-E9EF-E045-3613-CAF32C0564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ADF92D4F-4CCE-7E55-C60D-22F2ADB8A4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6318AD73-833F-E599-41CC-5A5653AEF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838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1EC30-39AD-E795-A9B2-7A39A95EA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CC783169-A6FE-0A4E-0C53-F7314BD878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50315062-1221-0F3C-0F47-FF5D5932CA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8AA08CE5-946D-2838-087A-D5C612648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032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A0BBC-48C8-603A-B947-76BE59A1D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0550FD0-117E-4E38-802E-55CD53330A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2A34553-143B-5D54-26E2-EDC2D088A7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B9FB2A6-2130-59A4-8418-945CF4271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857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E17CB-E6CE-AB06-65FA-C43B4DB2F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5EF0337-6BFE-4399-2691-7C769D3102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3507607-7912-67D2-E260-41265CDB80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9826641-9AFC-1AA4-4E27-FEA010828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25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A7AD9-8274-1D36-3158-07D06B71F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6599B5D-5392-A441-ACD9-E0DCB6E5F9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83D8801-147E-CF6D-D1E1-7FD5735BAE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6065AD3-F204-18C7-E6CE-E0D5F66F8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2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D5702-74A0-4A5A-12C4-C36977E96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2F45782-5729-687C-B495-2E1D64E272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1907DC6-FE51-02B8-DAA4-413E18F034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034AD96-D924-FD90-94D6-D566B627E5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487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E41A9-EE44-D630-7794-1C08A23A6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C40C129-9164-1788-D131-6C4D89DAD0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95C86F9-95DE-8E9B-EE7B-BE275A6954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setup and a copying program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new functionality. A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 to Copy Company is included.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many sub-enterprise products, there are no license limitations for users or companies.</a:t>
            </a: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1B71688-3C38-3C94-E1E4-CD4004870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53B98-9199-422B-AA22-EB4A77983C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895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34650-85E8-D415-54AA-43549A630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0A26DA0-23A0-FD29-A4BD-7E9FBA94F2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F9FD548-DE3D-5B76-9C1E-418C91A400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D31F94E-B6ED-0EE2-653E-16FF11FEC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18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A4355-9B42-0C70-321F-5A9113024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4922EBC-23AC-4BF4-B92C-6C40291EC4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974FC1B-C249-577F-20A2-6A797AC99D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0CF9AF2-3CEA-F815-A203-F35BEF7B4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523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417E7-80FB-5C3F-2BE0-579C6D33E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C0CF3BB2-A10F-F5A7-45B3-5993FBF917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200BE584-7D70-B670-0C92-7BF6938528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setup and a copying program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new functionality. A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 to Copy Company is included.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many sub-enterprise products, there are no license limitations for users or companies.</a:t>
            </a: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AB2357F-70CB-CEB7-1205-B66C3CB69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53B98-9199-422B-AA22-EB4A77983C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798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D7C12-D41A-8E9F-E824-5C1020830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43481CAD-AB26-7CF8-0636-5F24895265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EB46D71-6524-5BC7-65F8-DDC321E54D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setup and a copying program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new functionality. A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 to Copy Company is included.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many sub-enterprise products, there are no license limitations for users or companies.</a:t>
            </a: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4DCECD1C-3EAE-6EEA-E75D-5638A14C6B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53B98-9199-422B-AA22-EB4A77983C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286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3B0E2-A0FC-EC16-54B5-F0F61BFB9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91134A63-6B1C-CF5D-CE10-65E7F19D15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42F81A8E-2B4E-D8F9-565D-3C5F31C8D8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setup and a copying program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new functionality. A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 to Copy Company is included.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many sub-enterprise products, there are no license limitations for users or companies.</a:t>
            </a: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49F814C4-EC30-7A7D-93EF-9FFF71592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53B98-9199-422B-AA22-EB4A77983C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980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0C099-D47B-5999-BE5C-3C7ACF158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5755C4C8-057D-F7CA-57F3-941343B42E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7EC5E8C-8129-F1A9-2D97-29979F7CCD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setup and a copying program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new functionality. A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 to Copy Company is included.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many sub-enterprise products, there are no license limitations for users or companies.</a:t>
            </a: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A127BB11-7896-D6BC-B38A-B9EC463EC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53B98-9199-422B-AA22-EB4A77983C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0756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18DE7-F304-5ABD-07C8-BAF8EF5D5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C10D29C-CBD1-732F-B2CF-7FBA87DD74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534DBE6-E841-FA7C-2C62-9394FD590E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6AE840F-56D9-4C1E-125D-3F3A914E1F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78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236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23A1AE-9C21-402A-841E-99F77768985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988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75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5F0D0-312B-FEE4-D205-2EE1241F3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A90DD1C-D330-2F60-F41F-7E4B699AFA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4180E88-A0D8-3308-1A62-DAC3348B70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9BB2D22C-CB7B-2602-565F-D7F9DCE05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191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B81C4-88F8-BA58-82F7-93E2EB853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E7DE68E-F901-51A5-895E-0177DED99F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5ADCA1C9-B94A-55BD-BD27-0F11C310CE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AF312A94-296E-2B8F-3514-E9DC23989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272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67420-0141-E74D-F2AD-F9D605DBD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E54C5893-84BA-4F01-8430-DD7E8D4D73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40E6C835-9BA1-FE2C-6F3C-3703D8501F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83BB28FC-1C11-F715-8326-FC98D510A0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22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6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43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02161-C423-4CA1-805D-3D1F612BAA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27EE02-467C-490D-8D0E-CD65E39740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896E-A8CA-4BAF-9A3C-95E4445AE8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840464-9A8F-E395-D5CD-925454E3F8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14171" y="389509"/>
            <a:ext cx="2319139" cy="5137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65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tairox_ball_green.png">
            <a:extLst>
              <a:ext uri="{FF2B5EF4-FFF2-40B4-BE49-F238E27FC236}">
                <a16:creationId xmlns:a16="http://schemas.microsoft.com/office/drawing/2014/main" id="{67136229-803F-4BCF-BDF5-FDEC690C1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25425"/>
            <a:ext cx="58801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E5107158-B85C-4C9A-8CC1-082E38804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712" y="865632"/>
            <a:ext cx="9860968" cy="554736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TaiRox Productivity Tools</a:t>
            </a:r>
            <a:b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3F50A-719E-4940-8815-E34A466BB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0863" y="4992149"/>
            <a:ext cx="6400800" cy="11033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Don Thomson, CEO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E4734-5F2D-3342-5309-3309C13FD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3AEC398F-C081-1D44-6F09-9B10364D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 Is Productivity Tools Enterprise?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4843EA0-D553-D834-8323-2F5240367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044572"/>
            <a:ext cx="11042650" cy="506412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Copy G/L Accounts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Manage a multi-company general ledger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Lookup G/L Accounts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When there are 50,000 accounts using 10 segments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Tag Posted G/L Transactions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 simpler way to cost jobs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User Management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Application Security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Create Price List Spreadsheet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Remove Items from Price Lists</a:t>
            </a:r>
          </a:p>
        </p:txBody>
      </p:sp>
    </p:spTree>
    <p:extLst>
      <p:ext uri="{BB962C8B-B14F-4D97-AF65-F5344CB8AC3E}">
        <p14:creationId xmlns:p14="http://schemas.microsoft.com/office/powerpoint/2010/main" val="354243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76F7E-DD70-A375-7C2C-A99500894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D296991-7689-CE64-B06F-345889FF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Nice To Have for Many Clients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08C99A1-0C52-9D91-F480-503F4CC2D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044572"/>
            <a:ext cx="11042650" cy="506412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SmartFinders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Vendor Inquiry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Sales History Inquiry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Accounting Status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Apply Documents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Delete Orders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Delete Purchase Orders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1A9A9-F286-E25A-091B-433DEEFE7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2D614C8-418C-B16F-57CC-371C5A9B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Compelling Benefits for Many Clients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FD93754-1FE0-7D12-31EB-8E4E9B271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044572"/>
            <a:ext cx="11042650" cy="506412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I/C SmartFinder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O/E Extended Order Entry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O/E Update Orders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O/E Ship Orders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P/O Extended PO Entry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P/O Extended PO Receipt Entry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BB66E86-8AFE-D7CB-E893-B843CC9E6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72F5457-1D97-F82B-77EA-C3C90BB2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Compelling Benefits for Some Clients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7164AAF-D522-7256-3B8B-FE98DE45C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64" y="2458845"/>
            <a:ext cx="8643112" cy="2442339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One Example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 Fiscal Calendar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 Create New Year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All Productivity Tools programs were compelling to at least one client.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DBE36-2EF5-4EA4-6BF0-E4D1672E1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1264031"/>
            <a:ext cx="11394591" cy="93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61483-1DB1-B31F-C3F9-91D5D305E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7F3080C-D36A-E563-C9E8-03517797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9665570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I/C Item SmartFinder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F5E893-DDD1-CABA-5967-8048E7BC0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044573"/>
            <a:ext cx="10801096" cy="277152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20,000 Inventory Items with Diverse Descriptions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Wood Screw, Phillips Head, Flat Head, Steel, #8, half-inch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0.5" Phillips Brass Screw, #8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One-inch Metal Slotted Flat Head Screw, #4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Robertson half-inch wood screw, zinc plated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… bolts, nuts, washers, nails, s-hooks, spacers, rivets, clamps, 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74454-D3FB-B21A-A163-FE3819123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778" y="3798949"/>
            <a:ext cx="8878443" cy="285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5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C8212-6D8C-873F-A956-40BF10BDD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5AF3545-B39B-B85B-F27E-291D5D04F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9665570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O/E Customer Finder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2173C-16EE-EF72-6D8F-47C134C25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245" y="1098172"/>
            <a:ext cx="8795098" cy="558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86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D7913-BDC9-2008-F301-2E5A345AF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FF6B996-E341-F02D-F65B-BB0B2802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 Order Entry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B30B9-BD53-A094-7CF1-3DE0245B4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388" y="868408"/>
            <a:ext cx="9407223" cy="58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09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A9B32-EB71-729A-853D-7BFDDBAC1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D8E0878-BA49-50F2-0F5B-F3038AA4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Update Orders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EF7C7-1816-31EC-5C5F-B03D3B82B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7" y="955430"/>
            <a:ext cx="63341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68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4A84E-BEEE-A313-8EF7-3355C5637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7C5A260-5537-DCA1-61EA-A391E60E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Ship Orders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E47C3-447A-FF89-9EDD-0103247EA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5" y="777770"/>
            <a:ext cx="687705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83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03604-6FDE-23F9-4AEC-BB628EBF8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DE3D234-794C-8417-B25A-8CAB214D5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– Latest Changes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FA3520A-FB6B-1D92-9113-FAA1E750702E}"/>
              </a:ext>
            </a:extLst>
          </p:cNvPr>
          <p:cNvSpPr txBox="1">
            <a:spLocks/>
          </p:cNvSpPr>
          <p:nvPr/>
        </p:nvSpPr>
        <p:spPr bwMode="auto">
          <a:xfrm>
            <a:off x="330200" y="992454"/>
            <a:ext cx="10484104" cy="554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New Programs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Update Customers</a:t>
            </a:r>
          </a:p>
          <a:p>
            <a:pPr marL="1143000" marR="0" lvl="2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Updates a Salesperson code for multiple customers in one step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Customer Backorders</a:t>
            </a:r>
          </a:p>
          <a:p>
            <a:pPr marL="1143000" marR="0" lvl="2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Displays active orders for a customer that have backordered items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Remove Items from Price Lists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 Order Entry – new Options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Force a ship-to address to be entered, Do not allow a ship-to address to be changed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Add X days to Expected Ship Date, Add Y days to Deliver By date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Update Orders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Update Terms Codes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Delete Items Not Shipped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4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F5CF6-287F-4F03-5614-798312134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40378DF-149F-6DDD-FD22-CB947385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7797EC-6472-3DE6-D86A-A9F0BBEFBE2C}"/>
              </a:ext>
            </a:extLst>
          </p:cNvPr>
          <p:cNvSpPr txBox="1">
            <a:spLocks/>
          </p:cNvSpPr>
          <p:nvPr/>
        </p:nvSpPr>
        <p:spPr bwMode="auto">
          <a:xfrm>
            <a:off x="330200" y="1082096"/>
            <a:ext cx="11291529" cy="418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Website Resources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Overview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 is Productivity Tools Enterprise?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Most Compelling Productivity Tools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Latest Productivity Tools</a:t>
            </a:r>
          </a:p>
        </p:txBody>
      </p:sp>
    </p:spTree>
    <p:extLst>
      <p:ext uri="{BB962C8B-B14F-4D97-AF65-F5344CB8AC3E}">
        <p14:creationId xmlns:p14="http://schemas.microsoft.com/office/powerpoint/2010/main" val="10149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41717-A963-ACC2-C3FD-EBB253AC2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CBAAAED-6FB9-EB7F-F9FC-6389619A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Update Customers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EE08E4-C821-811C-DBC8-F46E88242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583" y="777770"/>
            <a:ext cx="7148834" cy="55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69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D2D76-9F1D-7F82-2CFC-B2E24C592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E8792DD-9267-8D72-92E4-B6BCCF47C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Customer Backorders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E788AE-F44E-A001-7266-00B33F933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46" y="1182208"/>
            <a:ext cx="10093569" cy="514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08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9B8C9-1D81-2941-1350-100AB3B88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015D25D-B566-3AEE-52D3-7C2313D0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Remove Items From Price Lists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F33A61-5972-A6FD-50D7-55F498A49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052" y="777770"/>
            <a:ext cx="6123896" cy="57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98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BF5B436-9184-5A3A-B6B6-FF8FAC7CA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2B7D848-E793-C9DB-9250-328C6474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 Purchase Orders Options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B6862-D82B-DC1D-5D6A-52749E3FD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037" y="777770"/>
            <a:ext cx="625792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72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DB68D-95F0-F841-7E6C-4A47FE3F9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03F15F1-543D-C4FB-E42A-AFB42864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Questions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336C144-86EB-5473-3EF2-CBA79BE0378D}"/>
              </a:ext>
            </a:extLst>
          </p:cNvPr>
          <p:cNvSpPr txBox="1">
            <a:spLocks/>
          </p:cNvSpPr>
          <p:nvPr/>
        </p:nvSpPr>
        <p:spPr bwMode="auto">
          <a:xfrm>
            <a:off x="4966528" y="1249680"/>
            <a:ext cx="2258944" cy="432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kumimoji="0" lang="en-US" altLang="en-US" sz="28800" b="0" i="0" u="none" strike="noStrike" kern="1200" cap="none" spc="0" normalizeH="0" baseline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432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Website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1ED1C-337A-AB0C-CFDC-F2BE70064966}"/>
              </a:ext>
            </a:extLst>
          </p:cNvPr>
          <p:cNvSpPr txBox="1">
            <a:spLocks/>
          </p:cNvSpPr>
          <p:nvPr/>
        </p:nvSpPr>
        <p:spPr bwMode="auto">
          <a:xfrm>
            <a:off x="330201" y="1082097"/>
            <a:ext cx="3409286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Up-to-Date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Price List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PDF Brochures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Videos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Memos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Newsletters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Downloads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Release Notes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Install Check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110C7F-339E-7718-39C4-6085BA18B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523" y="1082097"/>
            <a:ext cx="7936523" cy="55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6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PDF Brochures with Embedded Videos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47166D-47F5-A038-2475-7C6DCBBB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0" y="998947"/>
            <a:ext cx="12015019" cy="5511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Videos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8B23C-83C6-F34D-3D74-EAF324338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4" y="1073788"/>
            <a:ext cx="11451771" cy="525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6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Memos: Sage 300 Technical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15E7C-EC30-BD0D-DC7A-BE577FACE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87" y="1046597"/>
            <a:ext cx="11651226" cy="53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4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F57E7-6EE5-6F27-3888-03A06CB3A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0BE7D04-65AE-71D8-BA9B-4C3281595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Sweet Spot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26A1F553-7460-C368-8406-334EBA0F2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438272"/>
            <a:ext cx="11042650" cy="4621151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Clients with multiple Sage 300 companies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Using the same or similar accounts, customers, vendors or items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Clients that use Inventory, Order Entry or Purchase Orders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Lots of orders or purchase orders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Orders or purchase orders with 100+ detail lines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Clients with thousands of inventory items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Orders with strict requirements</a:t>
            </a:r>
          </a:p>
          <a:p>
            <a:pPr lvl="2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Must have a purchase order</a:t>
            </a:r>
          </a:p>
          <a:p>
            <a:pPr lvl="2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Must meet minimum margin requirements (e.g. food distributors)</a:t>
            </a:r>
          </a:p>
        </p:txBody>
      </p:sp>
    </p:spTree>
    <p:extLst>
      <p:ext uri="{BB962C8B-B14F-4D97-AF65-F5344CB8AC3E}">
        <p14:creationId xmlns:p14="http://schemas.microsoft.com/office/powerpoint/2010/main" val="141495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16156-4274-4F35-0AAB-766F90AF7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513E53A-0AB1-2FAC-6B9D-D0DA7C13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 Is Productivity Tools? 50+ Programs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1328C94-8361-B6C4-B26B-24FFF88C7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438273"/>
            <a:ext cx="11042650" cy="4286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program “takes over” a Sage 300 UI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b="1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Complete, Delete, Update, Ship, Invoice, Apply, etc.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program performs hundreds of operations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b="1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Inquiry, Status, Look Up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program provides improved visibility into data</a:t>
            </a:r>
          </a:p>
        </p:txBody>
      </p:sp>
    </p:spTree>
    <p:extLst>
      <p:ext uri="{BB962C8B-B14F-4D97-AF65-F5344CB8AC3E}">
        <p14:creationId xmlns:p14="http://schemas.microsoft.com/office/powerpoint/2010/main" val="363005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D308E-D8F0-D22B-08C6-D76A3C02F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DABF389-739F-01D3-68A9-9801B4AA8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 Is Productivity Tools Enterprise?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998FA-167A-66D9-134B-EBF903811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27" y="2100649"/>
            <a:ext cx="11132745" cy="401337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78FD44-6B05-F6D1-A0EC-44E75E32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022344"/>
            <a:ext cx="10541000" cy="105607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Copy G/L Accounts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Manage a multi-company general ledger</a:t>
            </a:r>
          </a:p>
        </p:txBody>
      </p:sp>
    </p:spTree>
    <p:extLst>
      <p:ext uri="{BB962C8B-B14F-4D97-AF65-F5344CB8AC3E}">
        <p14:creationId xmlns:p14="http://schemas.microsoft.com/office/powerpoint/2010/main" val="167348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7851</TotalTime>
  <Words>720</Words>
  <Application>Microsoft Office PowerPoint</Application>
  <PresentationFormat>Widescreen</PresentationFormat>
  <Paragraphs>144</Paragraphs>
  <Slides>24</Slides>
  <Notes>24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Tahoma</vt:lpstr>
      <vt:lpstr>Office Theme</vt:lpstr>
      <vt:lpstr>TaiRox Productivity Tools    </vt:lpstr>
      <vt:lpstr>Agenda</vt:lpstr>
      <vt:lpstr>TaiRox Website</vt:lpstr>
      <vt:lpstr>PDF Brochures with Embedded Videos</vt:lpstr>
      <vt:lpstr>Videos Page</vt:lpstr>
      <vt:lpstr>Memos: Sage 300 Technical Details</vt:lpstr>
      <vt:lpstr>Productivity Tools Sweet Spot</vt:lpstr>
      <vt:lpstr>What Is Productivity Tools? 50+ Programs</vt:lpstr>
      <vt:lpstr>What Is Productivity Tools Enterprise?</vt:lpstr>
      <vt:lpstr>What Is Productivity Tools Enterprise?</vt:lpstr>
      <vt:lpstr>Nice To Have for Many Clients</vt:lpstr>
      <vt:lpstr>Compelling Benefits for Many Clients</vt:lpstr>
      <vt:lpstr>Compelling Benefits for Some Clients</vt:lpstr>
      <vt:lpstr>I/C Item SmartFinder</vt:lpstr>
      <vt:lpstr>O/E Customer Finder</vt:lpstr>
      <vt:lpstr>Extended Order Entry</vt:lpstr>
      <vt:lpstr>Update Orders</vt:lpstr>
      <vt:lpstr>Ship Orders</vt:lpstr>
      <vt:lpstr>Productivity Tools – Latest Changes</vt:lpstr>
      <vt:lpstr>Update Customers</vt:lpstr>
      <vt:lpstr>Customer Backorders</vt:lpstr>
      <vt:lpstr>Remove Items From Price Lists</vt:lpstr>
      <vt:lpstr>Extended Purchase Orders Options</vt:lpstr>
      <vt:lpstr>Questions</vt:lpstr>
    </vt:vector>
  </TitlesOfParts>
  <Company>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TaiRox Software Inc</dc:title>
  <dc:creator>Don Thomson</dc:creator>
  <cp:lastModifiedBy>Don Thomson</cp:lastModifiedBy>
  <cp:revision>494</cp:revision>
  <cp:lastPrinted>2015-02-16T21:05:54Z</cp:lastPrinted>
  <dcterms:created xsi:type="dcterms:W3CDTF">2010-07-06T18:35:00Z</dcterms:created>
  <dcterms:modified xsi:type="dcterms:W3CDTF">2025-04-14T23:26:16Z</dcterms:modified>
</cp:coreProperties>
</file>